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70" r:id="rId8"/>
    <p:sldId id="271" r:id="rId9"/>
    <p:sldId id="273" r:id="rId10"/>
    <p:sldId id="275" r:id="rId11"/>
    <p:sldId id="274" r:id="rId12"/>
    <p:sldId id="276" r:id="rId13"/>
    <p:sldId id="26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Индивидуальный проект</a:t>
            </a:r>
            <a:br>
              <a:rPr lang="ru-RU" b="1" dirty="0"/>
            </a:br>
            <a:r>
              <a:rPr lang="en-US" b="1" dirty="0"/>
              <a:t>&lt;&lt;Ronin&gt;&gt;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4655" y="4582430"/>
            <a:ext cx="6982690" cy="177392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Город</a:t>
            </a:r>
            <a:r>
              <a:rPr lang="en-US" dirty="0"/>
              <a:t>:</a:t>
            </a:r>
            <a:r>
              <a:rPr lang="ru-RU" dirty="0"/>
              <a:t>Электросталь</a:t>
            </a:r>
          </a:p>
          <a:p>
            <a:r>
              <a:rPr lang="ru-RU" dirty="0"/>
              <a:t>Выполнил</a:t>
            </a:r>
            <a:r>
              <a:rPr lang="en-US" dirty="0"/>
              <a:t>:</a:t>
            </a:r>
            <a:r>
              <a:rPr lang="ru-RU" dirty="0" err="1"/>
              <a:t>Гибадулин</a:t>
            </a:r>
            <a:r>
              <a:rPr lang="ru-RU" dirty="0"/>
              <a:t> Даниил</a:t>
            </a:r>
          </a:p>
          <a:p>
            <a:r>
              <a:rPr lang="ru-RU" dirty="0"/>
              <a:t>Преподаватель</a:t>
            </a:r>
            <a:r>
              <a:rPr lang="en-US" dirty="0"/>
              <a:t>:</a:t>
            </a:r>
            <a:r>
              <a:rPr lang="ru-RU" dirty="0"/>
              <a:t>Шелихов Олег Юрьевич</a:t>
            </a:r>
          </a:p>
          <a:p>
            <a:r>
              <a:rPr lang="ru-RU" dirty="0"/>
              <a:t>Год</a:t>
            </a:r>
            <a:r>
              <a:rPr lang="en-US" dirty="0"/>
              <a:t>:2023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36" y="1504812"/>
            <a:ext cx="9257907" cy="3358736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 и задачи проекта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ru-RU" dirty="0"/>
              <a:t>Цель</a:t>
            </a:r>
            <a:r>
              <a:rPr lang="en-US" dirty="0"/>
              <a:t>:</a:t>
            </a:r>
            <a:r>
              <a:rPr lang="ru-RU" dirty="0"/>
              <a:t>Практическое изучение языка программирования </a:t>
            </a:r>
            <a:r>
              <a:rPr lang="en-US" dirty="0"/>
              <a:t>Java</a:t>
            </a:r>
            <a:br>
              <a:rPr lang="en-US" dirty="0"/>
            </a:br>
            <a:br>
              <a:rPr lang="en-US" dirty="0"/>
            </a:br>
            <a:r>
              <a:rPr lang="ru-RU" dirty="0"/>
              <a:t>Задачи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1)</a:t>
            </a:r>
            <a:r>
              <a:rPr lang="ru-RU" dirty="0"/>
              <a:t>Изучить язык </a:t>
            </a:r>
            <a:r>
              <a:rPr lang="en-US" dirty="0"/>
              <a:t>Java</a:t>
            </a:r>
            <a:br>
              <a:rPr lang="en-US" dirty="0"/>
            </a:br>
            <a:r>
              <a:rPr lang="en-US" dirty="0"/>
              <a:t>2)</a:t>
            </a:r>
            <a:r>
              <a:rPr lang="ru-RU" dirty="0"/>
              <a:t>Создать собственную игру на основе данного языка</a:t>
            </a:r>
            <a:br>
              <a:rPr lang="en-US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36" y="1504812"/>
            <a:ext cx="9257907" cy="3358736"/>
          </a:xfrm>
        </p:spPr>
        <p:txBody>
          <a:bodyPr>
            <a:normAutofit/>
          </a:bodyPr>
          <a:lstStyle/>
          <a:p>
            <a:r>
              <a:rPr lang="ru-RU" dirty="0"/>
              <a:t>Описание игры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Ronin –</a:t>
            </a:r>
            <a:r>
              <a:rPr lang="ru-RU" dirty="0"/>
              <a:t> это игра</a:t>
            </a:r>
            <a:r>
              <a:rPr lang="en-US" dirty="0"/>
              <a:t>,</a:t>
            </a:r>
            <a:r>
              <a:rPr lang="ru-RU" dirty="0"/>
              <a:t>в которой мы проходим локации за персонажа</a:t>
            </a:r>
            <a:r>
              <a:rPr lang="en-US" dirty="0"/>
              <a:t>,</a:t>
            </a:r>
            <a:r>
              <a:rPr lang="ru-RU" dirty="0"/>
              <a:t>т</a:t>
            </a:r>
            <a:r>
              <a:rPr lang="en-US" dirty="0"/>
              <a:t>.</a:t>
            </a:r>
            <a:r>
              <a:rPr lang="ru-RU" dirty="0"/>
              <a:t>е самого ронина</a:t>
            </a:r>
            <a:r>
              <a:rPr lang="en-US" dirty="0"/>
              <a:t>.</a:t>
            </a:r>
            <a:r>
              <a:rPr lang="ru-RU" dirty="0"/>
              <a:t>На локациях мы можем подниматься по лестницам для смены уровня и более комфортного прохождения</a:t>
            </a:r>
            <a:r>
              <a:rPr lang="en-US" dirty="0"/>
              <a:t>,</a:t>
            </a:r>
            <a:r>
              <a:rPr lang="ru-RU" dirty="0"/>
              <a:t>а так же для обхода врагов</a:t>
            </a:r>
            <a:br>
              <a:rPr lang="en-US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56246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36" y="1504812"/>
            <a:ext cx="9257907" cy="3358736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E7E206-7573-CC8C-0066-8DC16BFF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011" y="221526"/>
            <a:ext cx="5314242" cy="29892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1DA7D9-1043-BC5F-9F7C-5C5B4B35C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451" y="3490592"/>
            <a:ext cx="5595362" cy="314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5908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36" y="1504812"/>
            <a:ext cx="9257907" cy="3358736"/>
          </a:xfrm>
        </p:spPr>
        <p:txBody>
          <a:bodyPr>
            <a:normAutofit/>
          </a:bodyPr>
          <a:lstStyle/>
          <a:p>
            <a:r>
              <a:rPr lang="ru-RU" dirty="0"/>
              <a:t>Особенности проекта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1)</a:t>
            </a:r>
            <a:r>
              <a:rPr lang="ru-RU" dirty="0"/>
              <a:t>Использование фреймворка </a:t>
            </a:r>
            <a:r>
              <a:rPr lang="en-US" dirty="0" err="1"/>
              <a:t>LibGDX</a:t>
            </a:r>
            <a:br>
              <a:rPr lang="en-US" dirty="0"/>
            </a:br>
            <a:r>
              <a:rPr lang="en-US" dirty="0"/>
              <a:t>2)</a:t>
            </a:r>
            <a:r>
              <a:rPr lang="ru-RU" dirty="0"/>
              <a:t>Авторская графика </a:t>
            </a:r>
            <a:br>
              <a:rPr lang="en-US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85597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36" y="1504812"/>
            <a:ext cx="9257907" cy="3358736"/>
          </a:xfrm>
        </p:spPr>
        <p:txBody>
          <a:bodyPr>
            <a:normAutofit/>
          </a:bodyPr>
          <a:lstStyle/>
          <a:p>
            <a:r>
              <a:rPr lang="ru-RU" dirty="0"/>
              <a:t>Структура классов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1) </a:t>
            </a:r>
            <a:r>
              <a:rPr lang="en-US" dirty="0" err="1"/>
              <a:t>MyGG</a:t>
            </a:r>
            <a:r>
              <a:rPr lang="en-US" dirty="0"/>
              <a:t> – </a:t>
            </a:r>
            <a:r>
              <a:rPr lang="en-US" dirty="0" err="1"/>
              <a:t>Obgect</a:t>
            </a:r>
            <a:r>
              <a:rPr lang="en-US" dirty="0"/>
              <a:t> – Ronin</a:t>
            </a:r>
            <a:br>
              <a:rPr lang="en-US" dirty="0"/>
            </a:br>
            <a:r>
              <a:rPr lang="en-US" dirty="0"/>
              <a:t>2)Screen Game – </a:t>
            </a:r>
            <a:r>
              <a:rPr lang="en-US" dirty="0" err="1"/>
              <a:t>ScreenAbout</a:t>
            </a:r>
            <a:r>
              <a:rPr lang="en-US" dirty="0"/>
              <a:t> – </a:t>
            </a:r>
            <a:r>
              <a:rPr lang="en-US" dirty="0" err="1"/>
              <a:t>ScreenSsettings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3)</a:t>
            </a:r>
            <a:r>
              <a:rPr lang="en-US" dirty="0" err="1"/>
              <a:t>ScreenGame</a:t>
            </a:r>
            <a:r>
              <a:rPr lang="en-US" dirty="0"/>
              <a:t> – ScreenGame2 – ScreenGame3  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06520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36" y="1504812"/>
            <a:ext cx="9257907" cy="3358736"/>
          </a:xfrm>
        </p:spPr>
        <p:txBody>
          <a:bodyPr>
            <a:normAutofit/>
          </a:bodyPr>
          <a:lstStyle/>
          <a:p>
            <a:r>
              <a:rPr lang="ru-RU" dirty="0"/>
              <a:t>Перспективы проекта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1) Сделать полноценную боевую систему</a:t>
            </a:r>
            <a:br>
              <a:rPr lang="ru-RU" dirty="0"/>
            </a:br>
            <a:r>
              <a:rPr lang="ru-RU" dirty="0"/>
              <a:t>2) Добавить больше интерактивных врагов</a:t>
            </a:r>
            <a:br>
              <a:rPr lang="ru-RU" dirty="0"/>
            </a:br>
            <a:r>
              <a:rPr lang="ru-RU" dirty="0"/>
              <a:t>3)Сделать еще три локации</a:t>
            </a:r>
            <a:br>
              <a:rPr lang="en-US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99965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36" y="1504812"/>
            <a:ext cx="9257907" cy="3358736"/>
          </a:xfrm>
        </p:spPr>
        <p:txBody>
          <a:bodyPr>
            <a:normAutofit/>
          </a:bodyPr>
          <a:lstStyle/>
          <a:p>
            <a:r>
              <a:rPr lang="ru-RU" dirty="0"/>
              <a:t>Вывод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Пройдя обучение по </a:t>
            </a:r>
            <a:r>
              <a:rPr lang="ru-RU" dirty="0" err="1"/>
              <a:t>даннному</a:t>
            </a:r>
            <a:r>
              <a:rPr lang="ru-RU" dirty="0"/>
              <a:t> направлению</a:t>
            </a:r>
            <a:r>
              <a:rPr lang="en-US" dirty="0"/>
              <a:t>,</a:t>
            </a:r>
            <a:r>
              <a:rPr lang="ru-RU" dirty="0"/>
              <a:t>я изучил новый для себя язык программирования</a:t>
            </a:r>
            <a:r>
              <a:rPr lang="en-US" dirty="0"/>
              <a:t>,</a:t>
            </a:r>
            <a:br>
              <a:rPr lang="ru-RU" dirty="0"/>
            </a:br>
            <a:r>
              <a:rPr lang="ru-RU" dirty="0"/>
              <a:t>смог создать свою первую игру</a:t>
            </a:r>
            <a:r>
              <a:rPr lang="en-US" dirty="0"/>
              <a:t>,</a:t>
            </a:r>
            <a:r>
              <a:rPr lang="ru-RU" dirty="0"/>
              <a:t>в которую можно будет </a:t>
            </a:r>
            <a:r>
              <a:rPr lang="ru-RU" dirty="0" err="1"/>
              <a:t>игать</a:t>
            </a:r>
            <a:r>
              <a:rPr lang="ru-RU" dirty="0"/>
              <a:t> не только на телефоне</a:t>
            </a:r>
            <a:r>
              <a:rPr lang="en-US" dirty="0"/>
              <a:t>,</a:t>
            </a:r>
            <a:r>
              <a:rPr lang="ru-RU" dirty="0"/>
              <a:t>но и на компьютере!)</a:t>
            </a:r>
            <a:br>
              <a:rPr lang="en-US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52503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228</Words>
  <Application>Microsoft Office PowerPoint</Application>
  <PresentationFormat>Широкоэкранный</PresentationFormat>
  <Paragraphs>34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SamsungOne 800C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&lt;&lt;Ronin&gt;&gt;</vt:lpstr>
      <vt:lpstr>Цель и задачи проекта:  Цель:Практическое изучение языка программирования Java  Задачи: 1)Изучить язык Java 2)Создать собственную игру на основе данного языка </vt:lpstr>
      <vt:lpstr>Описание игры: Ronin – это игра,в которой мы проходим локации за персонажа,т.е самого ронина.На локациях мы можем подниматься по лестницам для смены уровня и более комфортного прохождения,а так же для обхода врагов </vt:lpstr>
      <vt:lpstr> </vt:lpstr>
      <vt:lpstr>Особенности проекта: 1)Использование фреймворка LibGDX 2)Авторская графика  </vt:lpstr>
      <vt:lpstr>Структура классов: 1) MyGG – Obgect – Ronin 2)Screen Game – ScreenAbout – ScreenSsettings  3)ScreenGame – ScreenGame2 – ScreenGame3  </vt:lpstr>
      <vt:lpstr>Перспективы проекта: 1) Сделать полноценную боевую систему 2) Добавить больше интерактивных врагов 3)Сделать еще три локации </vt:lpstr>
      <vt:lpstr>Вывод: Пройдя обучение по даннному направлению,я изучил новый для себя язык программирования, смог создать свою первую игру,в которую можно будет игать не только на телефоне,но и на компьютере!)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burito0210@gmail.com</cp:lastModifiedBy>
  <cp:revision>33</cp:revision>
  <dcterms:created xsi:type="dcterms:W3CDTF">2020-05-25T08:37:09Z</dcterms:created>
  <dcterms:modified xsi:type="dcterms:W3CDTF">2023-05-26T19:33:50Z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